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4" r:id="rId1"/>
  </p:sldMasterIdLst>
  <p:notesMasterIdLst>
    <p:notesMasterId r:id="rId12"/>
  </p:notesMasterIdLst>
  <p:sldIdLst>
    <p:sldId id="256" r:id="rId2"/>
    <p:sldId id="257" r:id="rId3"/>
    <p:sldId id="258" r:id="rId4"/>
    <p:sldId id="297" r:id="rId5"/>
    <p:sldId id="259" r:id="rId6"/>
    <p:sldId id="298" r:id="rId7"/>
    <p:sldId id="299" r:id="rId8"/>
    <p:sldId id="301" r:id="rId9"/>
    <p:sldId id="302" r:id="rId10"/>
    <p:sldId id="300" r:id="rId11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Nunito Light" panose="020F0302020204030204" pitchFamily="34" charset="0"/>
      <p:regular r:id="rId17"/>
    </p:embeddedFont>
    <p:embeddedFont>
      <p:font typeface="Verdana" panose="020B0604030504040204" pitchFamily="34" charset="0"/>
      <p:regular r:id="rId18"/>
      <p:bold r:id="rId19"/>
      <p:italic r:id="rId20"/>
      <p:boldItalic r:id="rId21"/>
    </p:embeddedFont>
    <p:embeddedFont>
      <p:font typeface="Wingdings 3" pitchFamily="2" charset="2"/>
      <p:regular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BDBEFF-CF8D-4D8D-ABDA-4EF5CAA5578C}">
  <a:tblStyle styleId="{AEBDBEFF-CF8D-4D8D-ABDA-4EF5CAA557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BC9B60D-A3F2-4273-A6A4-C18CBAC0392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000"/>
    <p:restoredTop sz="94648"/>
  </p:normalViewPr>
  <p:slideViewPr>
    <p:cSldViewPr snapToGrid="0">
      <p:cViewPr varScale="1">
        <p:scale>
          <a:sx n="60" d="100"/>
          <a:sy n="60" d="100"/>
        </p:scale>
        <p:origin x="184" y="17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75d534253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75d534253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bc25a4473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bc25a4473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bc25a4473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bc25a4473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446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bc25a4473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bc25a4473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bc25a4473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bc25a4473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8474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bc25a4473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bc25a4473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990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92548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511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36009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063562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42929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97987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45117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430213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830753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017725"/>
            <a:ext cx="7704000" cy="35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1039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3105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23432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3029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06726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78446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3857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609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58261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56245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1050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cgis.com/index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mailto:dssd-gw@dssdglobal.org" TargetMode="Externa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>
            <a:spLocks noGrp="1"/>
          </p:cNvSpPr>
          <p:nvPr>
            <p:ph type="ctrTitle"/>
          </p:nvPr>
        </p:nvSpPr>
        <p:spPr>
          <a:xfrm>
            <a:off x="2088900" y="1769807"/>
            <a:ext cx="7007905" cy="14807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 dirty="0"/>
              <a:t>A Guide for updating maps in ArcGIS</a:t>
            </a:r>
            <a:endParaRPr sz="3900" dirty="0"/>
          </a:p>
        </p:txBody>
      </p:sp>
      <p:grpSp>
        <p:nvGrpSpPr>
          <p:cNvPr id="206" name="Google Shape;206;p28"/>
          <p:cNvGrpSpPr/>
          <p:nvPr/>
        </p:nvGrpSpPr>
        <p:grpSpPr>
          <a:xfrm>
            <a:off x="2088900" y="1577373"/>
            <a:ext cx="7055100" cy="0"/>
            <a:chOff x="2220050" y="1547100"/>
            <a:chExt cx="7055100" cy="0"/>
          </a:xfrm>
        </p:grpSpPr>
        <p:cxnSp>
          <p:nvCxnSpPr>
            <p:cNvPr id="207" name="Google Shape;207;p28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w="1143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" name="Google Shape;208;p28"/>
            <p:cNvCxnSpPr/>
            <p:nvPr/>
          </p:nvCxnSpPr>
          <p:spPr>
            <a:xfrm>
              <a:off x="2684450" y="1547100"/>
              <a:ext cx="65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675BFF-0DE0-4B0D-B859-B6EDCB46075D}"/>
              </a:ext>
            </a:extLst>
          </p:cNvPr>
          <p:cNvSpPr txBox="1"/>
          <p:nvPr/>
        </p:nvSpPr>
        <p:spPr>
          <a:xfrm>
            <a:off x="1521724" y="1883391"/>
            <a:ext cx="38964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62876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 OF PRESENTATION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04244-89F0-403A-8272-ED1CD0B8B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bg1"/>
              </a:buClr>
            </a:pPr>
            <a:endParaRPr lang="en-US" dirty="0"/>
          </a:p>
          <a:p>
            <a:pPr>
              <a:buClr>
                <a:schemeClr val="bg1"/>
              </a:buClr>
            </a:pPr>
            <a:endParaRPr lang="en-US" dirty="0"/>
          </a:p>
          <a:p>
            <a:pPr>
              <a:buClr>
                <a:schemeClr val="bg1"/>
              </a:buClr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Adding/Deleting/Changing points on map</a:t>
            </a:r>
          </a:p>
          <a:p>
            <a:pPr>
              <a:buClr>
                <a:schemeClr val="bg1"/>
              </a:buClr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Changing symbol style and color.</a:t>
            </a:r>
          </a:p>
          <a:p>
            <a:pPr>
              <a:buClr>
                <a:schemeClr val="bg1"/>
              </a:buClr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Editing story maps in ArcGIS online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Updating CSV file in ArcGis</a:t>
            </a:r>
            <a:endParaRPr dirty="0"/>
          </a:p>
        </p:txBody>
      </p:sp>
      <p:sp>
        <p:nvSpPr>
          <p:cNvPr id="219" name="Google Shape;219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</a:t>
            </a:r>
            <a:r>
              <a:rPr lang="en" b="1" dirty="0"/>
              <a:t>Adding/deleting/changing points on map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AutoNum type="arabicPeriod"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Navigate to ArcGIS Online website : </a:t>
            </a:r>
            <a:r>
              <a:rPr lang="en" b="1" u="sng" dirty="0">
                <a:solidFill>
                  <a:schemeClr val="hlink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https://www.arcgis.com/index.html</a:t>
            </a:r>
            <a:endParaRPr lang="en" b="1" u="sng" dirty="0">
              <a:solidFill>
                <a:schemeClr val="hlin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AutoNum type="arabicPeriod"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Enter the login credentials and login.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AutoNum type="arabicPeriod"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Once logged into ArcGIS Online, navigate to the Content tab.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20" name="Google Shape;22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6171" y="2415808"/>
            <a:ext cx="3704599" cy="207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Updating CSV file in ArcGis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6" name="Google Shape;226;p31"/>
          <p:cNvSpPr txBox="1">
            <a:spLocks noGrp="1"/>
          </p:cNvSpPr>
          <p:nvPr>
            <p:ph type="body" idx="1"/>
          </p:nvPr>
        </p:nvSpPr>
        <p:spPr>
          <a:xfrm>
            <a:off x="655225" y="1016984"/>
            <a:ext cx="7704000" cy="3514566"/>
          </a:xfrm>
          <a:prstGeom prst="rect">
            <a:avLst/>
          </a:prstGeom>
        </p:spPr>
        <p:txBody>
          <a:bodyPr spcFirstLastPara="1" wrap="non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AutoNum type="arabicPeriod"/>
            </a:pPr>
            <a:r>
              <a:rPr lang="en" dirty="0"/>
              <a:t>Select the Feature of Interest.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None/>
            </a:pP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dirty="0"/>
              <a:t>Select Export Data as CSV.</a:t>
            </a: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US" dirty="0"/>
              <a:t>Update your file with the new points/remove points.</a:t>
            </a: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US" dirty="0"/>
              <a:t>Return to the Feature Layer and select update data.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E7D509-95FB-4C29-855F-7AA1149E2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55" y="2571750"/>
            <a:ext cx="3787225" cy="17156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13109B3-143A-49C5-86E0-2B63339F2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8628" y="2571750"/>
            <a:ext cx="4249422" cy="141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608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Updating CSV file in ArcGis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6" name="Google Shape;226;p31"/>
          <p:cNvSpPr txBox="1">
            <a:spLocks noGrp="1"/>
          </p:cNvSpPr>
          <p:nvPr>
            <p:ph type="body" idx="1"/>
          </p:nvPr>
        </p:nvSpPr>
        <p:spPr>
          <a:xfrm>
            <a:off x="655225" y="945350"/>
            <a:ext cx="7704000" cy="3586200"/>
          </a:xfrm>
          <a:prstGeom prst="rect">
            <a:avLst/>
          </a:prstGeom>
        </p:spPr>
        <p:txBody>
          <a:bodyPr spcFirstLastPara="1" wrap="none" lIns="91425" tIns="91425" rIns="91425" bIns="91425" anchor="t" anchorCtr="0">
            <a:noAutofit/>
          </a:bodyPr>
          <a:lstStyle/>
          <a:p>
            <a:pPr marL="152400" lvl="0" indent="0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sz="1400" b="1" dirty="0"/>
          </a:p>
          <a:p>
            <a:pPr marL="152400" lvl="0" indent="0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400" b="1" dirty="0"/>
              <a:t>Select what kind of update:</a:t>
            </a:r>
          </a:p>
          <a:p>
            <a:pPr marL="152400" lvl="0" indent="0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457200" lvl="0" indent="-304800" rtl="0"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Add Feature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– Appending completely new point</a:t>
            </a:r>
          </a:p>
          <a:p>
            <a:pPr marL="457200" lvl="0" indent="-304800" rtl="0"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Update Feature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– Change attribute of existing feature(update link, change photo,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457200" lvl="0" indent="-304800" rtl="0"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Add and Update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– Combination of adding a new point and editing existing points</a:t>
            </a:r>
          </a:p>
          <a:p>
            <a:pPr marL="457200" lvl="0" indent="-304800" rtl="0"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Overwrite entire feature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– Replace a feature, delete a feature (appending a CSV where </a:t>
            </a:r>
          </a:p>
          <a:p>
            <a:pPr marL="152400" lvl="0" indent="0" rtl="0">
              <a:spcAft>
                <a:spcPts val="0"/>
              </a:spcAft>
              <a:buClr>
                <a:schemeClr val="bg1"/>
              </a:buClr>
              <a:buSzPts val="1200"/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      the point/s you want to delete are not present in the document will delete the feature)</a:t>
            </a:r>
          </a:p>
          <a:p>
            <a:pPr marL="152400" lvl="0" indent="0" rtl="0">
              <a:lnSpc>
                <a:spcPct val="150000"/>
              </a:lnSpc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rtl="0">
              <a:lnSpc>
                <a:spcPct val="150000"/>
              </a:lnSpc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lphaLcPeriod"/>
            </a:pPr>
            <a:endParaRPr lang="en-US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lphaLcPeriod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3BC791-B5B3-42C4-B703-B62055EE1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235" y="2898898"/>
            <a:ext cx="2889918" cy="208864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>
            <a:spLocks noGrp="1"/>
          </p:cNvSpPr>
          <p:nvPr>
            <p:ph type="title"/>
          </p:nvPr>
        </p:nvSpPr>
        <p:spPr>
          <a:xfrm>
            <a:off x="784775" y="445025"/>
            <a:ext cx="763922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Change symbol style and symbol color</a:t>
            </a:r>
            <a:br>
              <a:rPr lang="en-US" sz="2800" dirty="0"/>
            </a:br>
            <a:br>
              <a:rPr lang="en-US" sz="2800" dirty="0"/>
            </a:br>
            <a:endParaRPr sz="2800" dirty="0"/>
          </a:p>
        </p:txBody>
      </p:sp>
      <p:sp>
        <p:nvSpPr>
          <p:cNvPr id="226" name="Google Shape;226;p31"/>
          <p:cNvSpPr txBox="1">
            <a:spLocks noGrp="1"/>
          </p:cNvSpPr>
          <p:nvPr>
            <p:ph type="body" idx="1"/>
          </p:nvPr>
        </p:nvSpPr>
        <p:spPr>
          <a:xfrm>
            <a:off x="655225" y="945350"/>
            <a:ext cx="7704000" cy="3586200"/>
          </a:xfrm>
          <a:prstGeom prst="rect">
            <a:avLst/>
          </a:prstGeom>
        </p:spPr>
        <p:txBody>
          <a:bodyPr spcFirstLastPara="1" wrap="non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Once logged into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ArcGis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Online, navigate to Content tab.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the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mbbi_map_final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layer.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in map viewer.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the layer you would like to edit in contents tab and select show properties.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BA7308-F13B-4BCE-AD7A-DBDD813B6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906" y="2152381"/>
            <a:ext cx="2423111" cy="2767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62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Change symbol style and symbol color</a:t>
            </a:r>
            <a:endParaRPr sz="2800" dirty="0"/>
          </a:p>
        </p:txBody>
      </p:sp>
      <p:sp>
        <p:nvSpPr>
          <p:cNvPr id="226" name="Google Shape;226;p31"/>
          <p:cNvSpPr txBox="1">
            <a:spLocks noGrp="1"/>
          </p:cNvSpPr>
          <p:nvPr>
            <p:ph type="body" idx="1"/>
          </p:nvPr>
        </p:nvSpPr>
        <p:spPr>
          <a:xfrm>
            <a:off x="655225" y="945350"/>
            <a:ext cx="7704000" cy="3586200"/>
          </a:xfrm>
          <a:prstGeom prst="rect">
            <a:avLst/>
          </a:prstGeom>
        </p:spPr>
        <p:txBody>
          <a:bodyPr spcFirstLastPara="1" wrap="non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Edit Layer Style and configure desired setting.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Click on style options on right hand site.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symbol style and make edits to color and click Done.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the layer you would like to edit in contents tab and select show properties.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BF5EE9-1AAE-4D73-893E-684597477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834" y="2313537"/>
            <a:ext cx="2210819" cy="25299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385086-8B66-4B2C-87D2-758F467FA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987" y="2313537"/>
            <a:ext cx="1687352" cy="25299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0D48EF-5BE0-4BBD-BE05-F8DA4E6B2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3302" y="2334514"/>
            <a:ext cx="1771608" cy="2508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092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3E2D0-C5E3-4804-9763-97165DE9D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Editing Story Maps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A3520-2493-431E-AB74-822E021DD2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95300" indent="-342900">
              <a:buClr>
                <a:schemeClr val="bg1"/>
              </a:buClr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Click on Edit Story.</a:t>
            </a:r>
          </a:p>
          <a:p>
            <a:pPr marL="495300" indent="-342900">
              <a:buClr>
                <a:schemeClr val="bg1"/>
              </a:buClr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 text, tables, maps or images by selecting the appropriate option from the dropdown.</a:t>
            </a:r>
          </a:p>
          <a:p>
            <a:pPr marL="152400" indent="0">
              <a:buClr>
                <a:schemeClr val="bg1"/>
              </a:buClr>
              <a:buNone/>
            </a:pPr>
            <a:endParaRPr lang="en-US" dirty="0"/>
          </a:p>
          <a:p>
            <a:pPr marL="152400" indent="0">
              <a:buClr>
                <a:schemeClr val="bg1"/>
              </a:buClr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9AE67B-83D8-4D77-AEFA-DD1CFD8E0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8765" y="2039002"/>
            <a:ext cx="4103933" cy="21436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A7688E-AE3A-409F-8B71-8948EAF1B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93" y="2039002"/>
            <a:ext cx="4572001" cy="216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281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3E2D0-C5E3-4804-9763-97165DE9D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Adding to the Collaboration Regions Map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A3520-2493-431E-AB74-822E021DD2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95300" indent="-342900">
              <a:buClr>
                <a:schemeClr val="bg1"/>
              </a:buClr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aspect of map maintenance requires some background in GIS. </a:t>
            </a:r>
          </a:p>
          <a:p>
            <a:pPr marL="495300" indent="-342900">
              <a:buClr>
                <a:schemeClr val="bg1"/>
              </a:buClr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Please submit edit requests to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dssd-gw@dssdglobal.org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if you would like to make changes to the Collaborative Regions map. We operate during the Fall and Spring school semesters and can make changes during those periods of the year. </a:t>
            </a:r>
            <a:endParaRPr lang="en-US" dirty="0"/>
          </a:p>
          <a:p>
            <a:pPr marL="152400" indent="0">
              <a:buClr>
                <a:schemeClr val="bg1"/>
              </a:buClr>
              <a:buNone/>
            </a:pPr>
            <a:endParaRPr lang="en-US" dirty="0"/>
          </a:p>
        </p:txBody>
      </p:sp>
      <p:pic>
        <p:nvPicPr>
          <p:cNvPr id="6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0D223EB1-19C1-9617-78AF-01D0A3889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575" y="2286610"/>
            <a:ext cx="4258849" cy="231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6353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TM02836342[[fn=Ion]]</Template>
  <TotalTime>105</TotalTime>
  <Words>393</Words>
  <Application>Microsoft Macintosh PowerPoint</Application>
  <PresentationFormat>On-screen Show (16:9)</PresentationFormat>
  <Paragraphs>51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Century Gothic</vt:lpstr>
      <vt:lpstr>Calibri</vt:lpstr>
      <vt:lpstr>Wingdings 3</vt:lpstr>
      <vt:lpstr>Verdana</vt:lpstr>
      <vt:lpstr>Arial</vt:lpstr>
      <vt:lpstr>Nunito Light</vt:lpstr>
      <vt:lpstr>Ion</vt:lpstr>
      <vt:lpstr>A Guide for updating maps in ArcGIS</vt:lpstr>
      <vt:lpstr>CONTENTS OF PRESENTATION  </vt:lpstr>
      <vt:lpstr>Updating CSV file in ArcGis</vt:lpstr>
      <vt:lpstr>Updating CSV file in ArcGis </vt:lpstr>
      <vt:lpstr>Updating CSV file in ArcGis </vt:lpstr>
      <vt:lpstr>Change symbol style and symbol color  </vt:lpstr>
      <vt:lpstr>Change symbol style and symbol color</vt:lpstr>
      <vt:lpstr>Editing Story Maps</vt:lpstr>
      <vt:lpstr>Adding to the Collaboration Regions Map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Guide for updating maps in ArcGIS</dc:title>
  <cp:lastModifiedBy>Martin, Cora</cp:lastModifiedBy>
  <cp:revision>14</cp:revision>
  <dcterms:modified xsi:type="dcterms:W3CDTF">2024-04-12T21:30:28Z</dcterms:modified>
</cp:coreProperties>
</file>